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B3CA9-5C5B-4641-B68A-7C1BCBF7F128}" type="datetimeFigureOut">
              <a:rPr lang="es-CO" smtClean="0"/>
              <a:t>21/04/2010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86960-7774-40BA-A118-268E55AE8042}" type="slidenum">
              <a:rPr lang="es-CO" smtClean="0"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4.bp.blogspot.com/_bstXBEDnG9w/SklOmADw9PI/AAAAAAAAA6U/VDGhPsncNp8/s320/diversity02_transpare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39848"/>
            <a:ext cx="6357982" cy="641815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00034" y="1428736"/>
            <a:ext cx="80794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Open mindedness</a:t>
            </a:r>
            <a:endParaRPr lang="en-US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raceful-life.com.au/heartwingedinha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155666" cy="570547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14282" y="142852"/>
            <a:ext cx="8662949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Being Open minded</a:t>
            </a:r>
            <a:endParaRPr lang="en-US" sz="7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1785926"/>
            <a:ext cx="8446543" cy="46166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Being Open minded is respecting</a:t>
            </a:r>
          </a:p>
          <a:p>
            <a:pPr algn="ctr"/>
            <a:r>
              <a:rPr lang="en-US" sz="4000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Others and having a big mind</a:t>
            </a:r>
          </a:p>
          <a:p>
            <a:pPr algn="ctr"/>
            <a:r>
              <a:rPr lang="en-US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You can have good ideas to help </a:t>
            </a:r>
          </a:p>
          <a:p>
            <a:pPr algn="ctr"/>
            <a:r>
              <a:rPr lang="en-US" sz="4000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Other. Being open minded is also</a:t>
            </a:r>
          </a:p>
          <a:p>
            <a:pPr algn="ctr"/>
            <a:r>
              <a:rPr lang="en-US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Having an open heart so you can</a:t>
            </a:r>
          </a:p>
          <a:p>
            <a:pPr algn="ctr"/>
            <a:r>
              <a:rPr lang="en-US" sz="4000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Love others. 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freewebs.com/rkury08/mind%20pain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42942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14285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How can I be Open minded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779687"/>
            <a:ext cx="9182322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5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. Help others</a:t>
            </a:r>
          </a:p>
          <a:p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. Respect cultures</a:t>
            </a:r>
          </a:p>
          <a:p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. Have an open heart so you can</a:t>
            </a:r>
          </a:p>
          <a:p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 love others.</a:t>
            </a:r>
          </a:p>
          <a:p>
            <a:endParaRPr lang="en-US" sz="4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Kristen ITC" pitchFamily="66" charset="0"/>
            </a:endParaRPr>
          </a:p>
          <a:p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risten ITC" pitchFamily="66" charset="0"/>
              </a:rPr>
              <a:t>Much more things…</a:t>
            </a:r>
          </a:p>
          <a:p>
            <a:pPr algn="ctr"/>
            <a:endParaRPr lang="en-US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68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sofi</dc:creator>
  <cp:lastModifiedBy>sofi</cp:lastModifiedBy>
  <cp:revision>4</cp:revision>
  <dcterms:created xsi:type="dcterms:W3CDTF">2010-04-21T22:37:14Z</dcterms:created>
  <dcterms:modified xsi:type="dcterms:W3CDTF">2010-04-21T23:08:36Z</dcterms:modified>
</cp:coreProperties>
</file>